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94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A208-5514-45B5-A6D7-BD07F1D2F7DF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A2E2-6E4C-4510-94AE-2ACF9A1340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01 正在進行的工作\2011永不止息的敬拜 PPT\10 豐盛人生\投影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01 正在進行的工作\2011永不止息的敬拜 PPT\10 豐盛人生\投影片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Z:\01 正在進行的工作\2011永不止息的敬拜 PPT\10 豐盛人生\投影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Z:\01 正在進行的工作\2011永不止息的敬拜 PPT\10 豐盛人生\投影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Z:\01 正在進行的工作\2011永不止息的敬拜 PPT\10 豐盛人生\投影片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Z:\01 正在進行的工作\2011永不止息的敬拜 PPT\10 豐盛人生\投影片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Z:\01 正在進行的工作\2011永不止息的敬拜 PPT\10 豐盛人生\投影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Z:\01 正在進行的工作\2011永不止息的敬拜 PPT\10 豐盛人生\投影片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Z:\01 正在進行的工作\2011永不止息的敬拜 PPT\10 豐盛人生\投影片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01 正在進行的工作\2011永不止息的敬拜 PPT\10 豐盛人生\投影片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Z:\01 正在進行的工作\2011永不止息的敬拜 PPT\10 豐盛人生\投影片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Administrator</cp:lastModifiedBy>
  <cp:revision>1</cp:revision>
  <dcterms:created xsi:type="dcterms:W3CDTF">2012-01-19T02:27:30Z</dcterms:created>
  <dcterms:modified xsi:type="dcterms:W3CDTF">2012-01-19T02:29:34Z</dcterms:modified>
</cp:coreProperties>
</file>